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36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Juegos Olímpicos 2024 + Inteligencia Artificial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19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Análisis de medallas con RAG y Scraping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78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Conclusiones y Próximos Pasos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55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13409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Datos Precisos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144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Medallas actualizadas y confiables de París 2024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279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905845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🤖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RAG Inteligente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Respuestas contextuales generadas por LLM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98281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🌐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APIs Integradas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63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Noticias y datos climáticos en tiempo real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128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9071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🚀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Futuro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8875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Más deportes, análisis histórico, interacción avanzada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Objetivo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744" cy="2229445"/>
          </a:xfrm>
          <a:prstGeom prst="roundRect">
            <a:avLst>
              <a:gd name="adj" fmla="val 42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25307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1790" y="271784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Analizar Medallas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928467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 país y disciplina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296358"/>
            <a:ext cx="3664863" cy="2229445"/>
          </a:xfrm>
          <a:prstGeom prst="roundRect">
            <a:avLst>
              <a:gd name="adj" fmla="val 42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25307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348" y="271784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 Inteligente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Respuestas contextuales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752618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49870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1790" y="517409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5894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Datos Wikipedia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38472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Fuente confiable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92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Extracción de Datos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85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Herramientas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66616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Playwright: navegación y extracción web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47126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BeautifulSoup: parsing de HTML/XML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27636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Pandas: manipulación y transformación de datos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8146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Gradio: creación de interfaces web interactivas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34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Conectores API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66152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Requests: consumo de APIs REST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20622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26292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31962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3785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Proceso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2721" y="4367093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scraping → Limpieza y normalización → Estructuración de datos → Almacenamiento en base de datos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0338"/>
            <a:ext cx="7083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Almacenamiento Vectorial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99278"/>
            <a:ext cx="3664744" cy="2085142"/>
          </a:xfrm>
          <a:prstGeom prst="roundRect">
            <a:avLst>
              <a:gd name="adj" fmla="val 7017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99278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056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ChromaDB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46991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de datos vectorial local para embeddings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799278"/>
            <a:ext cx="3664863" cy="2085142"/>
          </a:xfrm>
          <a:prstGeom prst="roundRect">
            <a:avLst>
              <a:gd name="adj" fmla="val 7017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799278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3056573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SentenceTransformers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901321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Embeddings semánticos sin conexión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11234"/>
            <a:ext cx="3664744" cy="1367909"/>
          </a:xfrm>
          <a:prstGeom prst="roundRect">
            <a:avLst>
              <a:gd name="adj" fmla="val 10695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111234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368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Indexación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858947"/>
            <a:ext cx="3058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Búsqueda rápida y eficiente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17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 + Agente Inteligente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Consulta Semántica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Búsqueda contextual en vectores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Resumen Inteligente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Síntesis de información relevante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3093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Herramientas Externas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NewsAPI y OpenWeather integrados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LLM Generativo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Respuestas naturales y precisas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0000"/>
            <a:ext cx="6324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 4 Países Medallistas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2407"/>
            <a:ext cx="13042583" cy="386857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46496" y="59809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72105"/>
          </a:solidFill>
          <a:ln/>
        </p:spPr>
      </p:sp>
      <p:sp>
        <p:nvSpPr>
          <p:cNvPr id="5" name="Text 2"/>
          <p:cNvSpPr/>
          <p:nvPr/>
        </p:nvSpPr>
        <p:spPr>
          <a:xfrm>
            <a:off x="4634270" y="5980986"/>
            <a:ext cx="40540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Oro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907887" y="59809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A3809"/>
          </a:solidFill>
          <a:ln/>
        </p:spPr>
      </p:sp>
      <p:sp>
        <p:nvSpPr>
          <p:cNvPr id="7" name="Text 4"/>
          <p:cNvSpPr/>
          <p:nvPr/>
        </p:nvSpPr>
        <p:spPr>
          <a:xfrm>
            <a:off x="7195661" y="5980986"/>
            <a:ext cx="5263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590365" y="59809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AD4F0C"/>
          </a:solidFill>
          <a:ln/>
        </p:spPr>
      </p:sp>
      <p:sp>
        <p:nvSpPr>
          <p:cNvPr id="9" name="Text 6"/>
          <p:cNvSpPr/>
          <p:nvPr/>
        </p:nvSpPr>
        <p:spPr>
          <a:xfrm>
            <a:off x="9878139" y="5980986"/>
            <a:ext cx="750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9166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Líderes en medallas olímpicas 2024 con distribución equilibrada.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557605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Flujo Completo del Proyecto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Scraper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Extrae datos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Vector DB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Almacena vectores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Recupera información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Agente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 respuesta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Usuario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Recibe resultado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28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Ejemplo: Consulta y Respuesta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703"/>
            <a:ext cx="3501509" cy="1915478"/>
          </a:xfrm>
          <a:prstGeom prst="roundRect">
            <a:avLst>
              <a:gd name="adj" fmla="val 4974"/>
            </a:avLst>
          </a:prstGeom>
          <a:solidFill>
            <a:srgbClr val="FAD3B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3075384"/>
            <a:ext cx="354330" cy="283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1748" y="3049191"/>
            <a:ext cx="246673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❓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Pregunta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01748" y="3637955"/>
            <a:ext cx="24667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¿Qué país ganó más medallas de oro?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856321" y="2765703"/>
            <a:ext cx="3501509" cy="4455795"/>
          </a:xfrm>
          <a:prstGeom prst="roundRect">
            <a:avLst>
              <a:gd name="adj" fmla="val 2721"/>
            </a:avLst>
          </a:prstGeom>
          <a:solidFill>
            <a:srgbClr val="FAD3B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135" y="3075384"/>
            <a:ext cx="354330" cy="2834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64279" y="3049191"/>
            <a:ext cx="246673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Respuesta RAG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664279" y="3637955"/>
            <a:ext cx="2466737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Tanto China como Estados Unidos consiguieron 40 medallas de oro, pero fue Estados Unidos el que terminó liderando la clasificación global con un total de 126 medallas.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12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Integración de Herramientas Externas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68993"/>
            <a:ext cx="3664744" cy="1692712"/>
          </a:xfrm>
          <a:prstGeom prst="roundRect">
            <a:avLst>
              <a:gd name="adj" fmla="val 562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0342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📰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NewsAPI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Noticias en tiempo real sobre eventos olímpicos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368993"/>
            <a:ext cx="3664863" cy="1692712"/>
          </a:xfrm>
          <a:prstGeom prst="roundRect">
            <a:avLst>
              <a:gd name="adj" fmla="val 562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603427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🌤️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OpenWeather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Condiciones climáticas de sedes olímpicas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9809"/>
          </a:xfrm>
          <a:prstGeom prst="roundRect">
            <a:avLst>
              <a:gd name="adj" fmla="val 716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318206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🔄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Consultas Dinámicas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099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Información actualizada y contextualizada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2025-10-24T08:39:16Z</dcterms:created>
  <dcterms:modified xsi:type="dcterms:W3CDTF">2025-10-24T08:39:16Z</dcterms:modified>
</cp:coreProperties>
</file>